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B2F-503D-7D44-B8FF-12C16008A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08A24-C7FA-8444-9AC0-5ABC9F2D8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1F47D-237D-FC4D-B037-C5A30AB8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8729C-A7A6-A54E-A824-D8AF00D4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C5859-55B0-D542-9956-711DCBDF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1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4C70-0FAE-694E-8E92-2BF67B53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E3B2A-DBB7-6749-8E0D-4CB342A63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5B11-09A9-6142-955A-C2C6A2FE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DE0BC-82B1-4649-81B9-C1869A0B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496DC-6097-FA42-8041-813D10A7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3FD05-624F-0D49-BFD1-02D9EA55B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14F11-5FA0-E443-916F-932ABC514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4ABAA-9231-F74E-AD67-26C52CD0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CE503-9DBA-7748-BE42-82A04EA85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BD0DB-12FF-D146-B320-57D2B399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2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268C-1913-B546-87B5-B48EC6CE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E9EBB-7663-8443-8F7F-4BE7D974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E11DF-F2B5-284C-986A-56AFC6D5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DF5F6-2065-E340-BEAE-7302E357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3AFB8-5B9C-F14C-B27B-B6E6B271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9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EBC5-92DC-3E4F-BF5E-99AF5799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579E9-CAE5-B74E-B218-756F3FDA0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874E5-3E3C-E248-955C-151520AE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B634D-F001-9246-B630-95C960FBF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C0DC-14EE-2444-AFE6-6859110E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0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1DEB-9411-1D42-B1C5-7DAFCBA0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B6763-31B3-6640-9774-2451B4275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B3CF9-5CF2-A043-87B5-A04B0725E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68C9F-83FD-634C-93F2-F5244A56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60579-0AF5-0A49-A1C1-B9B57AA5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B03F-C8E0-9C41-9C9B-1A062E8F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9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517C-ED71-2B4A-AC13-9E2A3ECD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8B2A5-E660-DB4B-B69F-192CAC214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1F44C-E41D-C34B-8373-1FF1B0B8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B9C9E-C8DD-5040-B634-27F100C6C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AFF19-B14F-E044-8BD8-EF387FDEC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4D427-121A-3547-92A2-C15AB45B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6B277-44D4-4F4E-86C1-E0010F25E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1B59C5-42D7-5441-8346-16F00F73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65D6F-DB31-EB4B-B98B-A23FCDEF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3DACE-BB5A-084A-BC88-0A2428C7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12720-7C7C-B849-94CC-D519C5C7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22682-864D-594F-A6AE-AA87B3B6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8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07518-74FC-B44E-BAE6-2E67AF49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A5CA1-CDE1-4A47-9B0F-5698BAA9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58FDA-202F-CF4B-A8EA-8EC936F6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3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2FD2-3BD7-0041-B48F-966B7954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1EB29-D54E-E245-A426-4B99A06B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C834B-4229-8B4B-80DC-BD3BAF67E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B512C-D375-0949-8F95-A08D1117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007C2-1824-6643-8B38-5B19AEF9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A606B-1FAE-754A-A59C-9A280810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D485-7DCF-A74C-8C07-82B5EAC0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8148B-9849-CE47-95D4-A93622673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1FB81-E592-C041-94F8-0371B2304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D217D-B8C0-FA42-B33F-15AEC7B8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3A35C-79A5-3943-8E03-F7395965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3F7A-2051-1345-BD2E-B72369F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7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BA3BE-215E-7241-9732-828C6EF2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3860B-6E7E-0447-B40C-310613A63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D21C4-BDCD-5C4C-A377-B5211FA2C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C073-46A9-9A44-BF19-A88B0C848389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3E8E6-F631-C849-A37D-E28E227C5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AC0D7-38BB-E84C-8E2C-41169F144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D1932-5EC8-4140-B81A-72B6DEDE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7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23EBB1D-5933-4246-89DC-578AB546D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4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BE47FD5-89DA-FB4F-8016-7D64E9764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6942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B38CCF-0CF3-F243-B2EC-EFC338681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9424"/>
            <a:ext cx="12192000" cy="35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5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956B7B-DCAF-F744-81C3-585D4F6BB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6507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2DD2AF-FCB7-BD4E-9B53-978ABCCA0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5077"/>
            <a:ext cx="8128000" cy="19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6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C45561-E693-6449-B987-253B931EB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2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7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214E20-BAAE-EB45-9E81-061A58B17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16468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E108F6D-C9F4-1244-B243-F4D01A023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64683"/>
            <a:ext cx="12074769" cy="38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3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BC04B1-E366-F94D-B566-DB3900C5F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5"/>
            <a:ext cx="12191999" cy="67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2CCC57-654A-FC44-8CBC-F6F3E7D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041171"/>
            <a:ext cx="8128000" cy="2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72FF54-EFB4-2F41-A0EC-65A966A77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6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28633E-CC75-CC4A-BB85-2D3B859B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1036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CE7BBFC-2ED9-D442-AC9B-E96CCAAD9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03629"/>
            <a:ext cx="12191999" cy="38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0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8F1245-306A-6F48-B43F-A8EBE2D78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21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66AF26-09BE-2849-AE97-474B2DB91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5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DCF87C-953E-0944-A72E-9187A0CA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38" y="113829"/>
            <a:ext cx="8128000" cy="245692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1C9705-BC41-D144-A33D-E4D395A38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430" y="2570753"/>
            <a:ext cx="8128000" cy="22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A633EBF-9901-004D-A388-3670D3F5B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3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8B2223-D35F-0645-B291-0EEF032E2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128954"/>
            <a:ext cx="12274062" cy="66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6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DBFE825-D41B-2642-B7F5-92B5C2D9D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A567C5-AF32-7044-AB56-50588E799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75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5D555C-8C2F-D143-8544-D0D480DE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77"/>
            <a:ext cx="12192000" cy="64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0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21DF8D-41EF-4748-B1FC-FE80168B5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6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ADBBD7-1616-C345-8638-26E9677E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-82062"/>
            <a:ext cx="12191999" cy="69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Kumar Vineet</dc:creator>
  <cp:lastModifiedBy>Dr. Kumar Vineet</cp:lastModifiedBy>
  <cp:revision>1</cp:revision>
  <dcterms:created xsi:type="dcterms:W3CDTF">2021-11-15T12:40:13Z</dcterms:created>
  <dcterms:modified xsi:type="dcterms:W3CDTF">2021-11-15T13:10:56Z</dcterms:modified>
</cp:coreProperties>
</file>